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64" r:id="rId9"/>
    <p:sldId id="268" r:id="rId10"/>
    <p:sldId id="270" r:id="rId11"/>
    <p:sldId id="269" r:id="rId12"/>
    <p:sldId id="271" r:id="rId13"/>
    <p:sldId id="272" r:id="rId14"/>
    <p:sldId id="273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9CBF"/>
    <a:srgbClr val="3D9C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7F00E-5F42-4FE2-8970-AAA4A91272DE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E39CE-9BEF-405D-AAA8-272CD145A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58BB47-294C-4276-89C8-AED0AC8572D0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B15A50-E0E4-4E5B-A561-3266FC03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3D9C7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CBF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0CC164-F5F9-468F-A7DA-9E74DCAE52F2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DD943-4F09-488F-8D21-703BCFCAA33A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99D5F-2237-421E-AAE8-9B7B6B111CB7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7B35-0563-4D15-9D60-F50213D20D98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8EB24-8FCC-4B66-947F-A960EBFDB512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06E98-34C2-4CE4-911A-499354F1786B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47681E-1CE0-4D3E-8C47-43FEA380AD6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19117-1925-42EA-BAB7-FA2C0E0A31FA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94E03-023B-4E63-97A6-9874E221C347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ED7D8E-1D31-4426-A0DC-C8A757D65628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7DDDAF-6AD3-4084-A5EC-CD7C8E9BA3A1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3D9C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3D9CBF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83F364-C396-49C0-B887-AC5302200267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A5EB9F-69D2-4496-B98D-A61BC9932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Public Friendly Approach to Sharing Water Quality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Indiana Watershed Leadership Academy</a:t>
            </a:r>
          </a:p>
          <a:p>
            <a:r>
              <a:rPr lang="en-US" dirty="0" smtClean="0"/>
              <a:t>May 20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Whi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248400"/>
            <a:ext cx="1563036" cy="443016"/>
          </a:xfrm>
          <a:prstGeom prst="rect">
            <a:avLst/>
          </a:prstGeom>
        </p:spPr>
      </p:pic>
      <p:pic>
        <p:nvPicPr>
          <p:cNvPr id="7" name="Picture 6" descr="SJRBC_nowords-white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248400"/>
            <a:ext cx="1789834" cy="37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 descr="F:\ABC\SJRBC\JReiman\Watershed Leadership Academy\webmap_screenshot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533400"/>
            <a:ext cx="9143998" cy="569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 descr="F:\ABC\SJRBC\JReiman\Watershed Leadership Academy\webmap_screenshot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33400"/>
            <a:ext cx="9144000" cy="569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BC\SJRBC\JReiman\Watershed Leadership Academy\webmap_screenshots-1.jpg"/>
          <p:cNvPicPr>
            <a:picLocks noChangeAspect="1" noChangeArrowheads="1"/>
          </p:cNvPicPr>
          <p:nvPr/>
        </p:nvPicPr>
        <p:blipFill>
          <a:blip r:embed="rId2" cstate="print"/>
          <a:srcRect r="1667"/>
          <a:stretch>
            <a:fillRect/>
          </a:stretch>
        </p:blipFill>
        <p:spPr bwMode="auto">
          <a:xfrm>
            <a:off x="0" y="1905000"/>
            <a:ext cx="8991600" cy="5690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 descr="F:\ABC\SJRBC\JReiman\Watershed Leadership Academy\webmap_screenshots-1.jpg"/>
          <p:cNvPicPr>
            <a:picLocks noChangeAspect="1" noChangeArrowheads="1"/>
          </p:cNvPicPr>
          <p:nvPr/>
        </p:nvPicPr>
        <p:blipFill>
          <a:blip r:embed="rId3" cstate="print"/>
          <a:srcRect r="1667"/>
          <a:stretch>
            <a:fillRect/>
          </a:stretch>
        </p:blipFill>
        <p:spPr bwMode="auto">
          <a:xfrm>
            <a:off x="1" y="-762000"/>
            <a:ext cx="8991599" cy="569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 descr="F:\ABC\SJRBC\JReiman\Watershed Leadership Academy\webmap_screenshot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533400"/>
            <a:ext cx="9143998" cy="569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webmap_screenshots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1280" y="274638"/>
            <a:ext cx="7346540" cy="4572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Monitoring Program</a:t>
            </a:r>
          </a:p>
          <a:p>
            <a:r>
              <a:rPr lang="en-US" dirty="0" smtClean="0"/>
              <a:t>Problem</a:t>
            </a:r>
          </a:p>
          <a:p>
            <a:r>
              <a:rPr lang="en-US" dirty="0" smtClean="0"/>
              <a:t>Project Description</a:t>
            </a:r>
          </a:p>
          <a:p>
            <a:r>
              <a:rPr lang="en-US" dirty="0" smtClean="0"/>
              <a:t>“Demo”</a:t>
            </a:r>
          </a:p>
          <a:p>
            <a:r>
              <a:rPr lang="en-US" dirty="0" smtClean="0"/>
              <a:t>Behind the Scenes</a:t>
            </a:r>
          </a:p>
          <a:p>
            <a:r>
              <a:rPr lang="en-US" dirty="0" smtClean="0"/>
              <a:t>Suggestions?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 smtClean="0"/>
              <a:t>Began in 2014</a:t>
            </a:r>
          </a:p>
          <a:p>
            <a:endParaRPr lang="en-US" sz="3700" dirty="0" smtClean="0"/>
          </a:p>
          <a:p>
            <a:pPr>
              <a:buNone/>
            </a:pPr>
            <a:endParaRPr lang="en-US" sz="3700" dirty="0" smtClean="0"/>
          </a:p>
          <a:p>
            <a:r>
              <a:rPr lang="en-US" sz="3700" dirty="0" smtClean="0"/>
              <a:t>Goal: Compiling water quality data on </a:t>
            </a:r>
            <a:r>
              <a:rPr lang="en-US" sz="3700" dirty="0" err="1" smtClean="0"/>
              <a:t>waterbodies</a:t>
            </a:r>
            <a:r>
              <a:rPr lang="en-US" sz="3700" dirty="0" smtClean="0"/>
              <a:t> within our watershed lacking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700" dirty="0" smtClean="0"/>
              <a:t>3-year cycle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10-20 sites per year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n-US" dirty="0" smtClean="0"/>
              <a:t>Each site sampled monthly for 1 year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Sites revisited every 3 years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dirty="0" smtClean="0"/>
          </a:p>
          <a:p>
            <a:pPr lvl="2">
              <a:buClr>
                <a:schemeClr val="accent1"/>
              </a:buClr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SJRBC Water Monitoring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pH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Temperature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D.O.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B.O.D.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Chlorides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Conductivity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Dissolved Solids</a:t>
            </a:r>
            <a:endParaRPr lang="en-US" i="1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i="1" dirty="0" smtClean="0"/>
              <a:t>E. coli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Nitrates/Nitrites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Phosphorus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Turbidity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Suspended Solids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Flow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So…..now what?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490246" cy="531495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So…..now what?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490246" cy="531495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486650" cy="5191125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438400" y="22860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So…..now what?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490246" cy="531495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486650" cy="5191125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438400" y="22860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3340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8768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Engineers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4196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Scientists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388620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Educators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32004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7" idx="5"/>
          </p:cNvCxnSpPr>
          <p:nvPr/>
        </p:nvCxnSpPr>
        <p:spPr>
          <a:xfrm flipH="1">
            <a:off x="3124200" y="2741285"/>
            <a:ext cx="484934" cy="23641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</p:cNvCxnSpPr>
          <p:nvPr/>
        </p:nvCxnSpPr>
        <p:spPr>
          <a:xfrm>
            <a:off x="3609134" y="2741285"/>
            <a:ext cx="505666" cy="21355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</p:cNvCxnSpPr>
          <p:nvPr/>
        </p:nvCxnSpPr>
        <p:spPr>
          <a:xfrm>
            <a:off x="3609134" y="2741285"/>
            <a:ext cx="1343866" cy="15259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5"/>
          </p:cNvCxnSpPr>
          <p:nvPr/>
        </p:nvCxnSpPr>
        <p:spPr>
          <a:xfrm>
            <a:off x="3609134" y="2741285"/>
            <a:ext cx="2182066" cy="11449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5"/>
          </p:cNvCxnSpPr>
          <p:nvPr/>
        </p:nvCxnSpPr>
        <p:spPr>
          <a:xfrm>
            <a:off x="3609134" y="2741285"/>
            <a:ext cx="2639266" cy="5353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 descr="F:\ABC\SJRBC\JReiman\Watershed Leadership Academy\webmap_screensho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69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EB9F-69D2-4496-B98D-A61BC993284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 descr="F:\ABC\SJRBC\JReiman\Watershed Leadership Academy\webmap_screenshots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33400"/>
            <a:ext cx="9144000" cy="5690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 Public Friendly Approach to Sharing Water Quality Data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verview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SJRBC Water Monitoring Program&amp;quot;&quot;/&gt;&lt;property id=&quot;20307&quot; value=&quot;258&quot;/&gt;&lt;/object&gt;&lt;object type=&quot;3&quot; unique_id=&quot;10009&quot;&gt;&lt;property id=&quot;20148&quot; value=&quot;5&quot;/&gt;&lt;property id=&quot;20300&quot; value=&quot;Slide 4 - &amp;quot;Parameters&amp;quot;&quot;/&gt;&lt;property id=&quot;20307&quot; value=&quot;261&quot;/&gt;&lt;/object&gt;&lt;object type=&quot;3&quot; unique_id=&quot;10015&quot;&gt;&lt;property id=&quot;20148&quot; value=&quot;5&quot;/&gt;&lt;property id=&quot;20300&quot; value=&quot;Slide 8&quot;/&gt;&lt;property id=&quot;20307&quot; value=&quot;264&quot;/&gt;&lt;/object&gt;&lt;object type=&quot;3&quot; unique_id=&quot;10017&quot;&gt;&lt;property id=&quot;20148&quot; value=&quot;5&quot;/&gt;&lt;property id=&quot;20300&quot; value=&quot;Slide 6 - &amp;quot;So…..now what? &amp;quot;&quot;/&gt;&lt;property id=&quot;20307&quot; value=&quot;266&quot;/&gt;&lt;/object&gt;&lt;object type=&quot;3&quot; unique_id=&quot;10018&quot;&gt;&lt;property id=&quot;20148&quot; value=&quot;5&quot;/&gt;&lt;property id=&quot;20300&quot; value=&quot;Slide 7 - &amp;quot;So…..now what? &amp;quot;&quot;/&gt;&lt;property id=&quot;20307&quot; value=&quot;267&quot;/&gt;&lt;/object&gt;&lt;object type=&quot;3&quot; unique_id=&quot;10087&quot;&gt;&lt;property id=&quot;20148&quot; value=&quot;5&quot;/&gt;&lt;property id=&quot;20300&quot; value=&quot;Slide 5 - &amp;quot;So…..now what? &amp;quot;&quot;/&gt;&lt;property id=&quot;20307&quot; value=&quot;262&quot;/&gt;&lt;/object&gt;&lt;object type=&quot;3&quot; unique_id=&quot;10201&quot;&gt;&lt;property id=&quot;20148&quot; value=&quot;5&quot;/&gt;&lt;property id=&quot;20300&quot; value=&quot;Slide 9&quot;/&gt;&lt;property id=&quot;20307&quot; value=&quot;268&quot;/&gt;&lt;/object&gt;&lt;object type=&quot;3&quot; unique_id=&quot;10202&quot;&gt;&lt;property id=&quot;20148&quot; value=&quot;5&quot;/&gt;&lt;property id=&quot;20300&quot; value=&quot;Slide 10&quot;/&gt;&lt;property id=&quot;20307&quot; value=&quot;270&quot;/&gt;&lt;/object&gt;&lt;object type=&quot;3&quot; unique_id=&quot;10203&quot;&gt;&lt;property id=&quot;20148&quot; value=&quot;5&quot;/&gt;&lt;property id=&quot;20300&quot; value=&quot;Slide 11&quot;/&gt;&lt;property id=&quot;20307&quot; value=&quot;269&quot;/&gt;&lt;/object&gt;&lt;object type=&quot;3&quot; unique_id=&quot;10204&quot;&gt;&lt;property id=&quot;20148&quot; value=&quot;5&quot;/&gt;&lt;property id=&quot;20300&quot; value=&quot;Slide 12&quot;/&gt;&lt;property id=&quot;20307&quot; value=&quot;271&quot;/&gt;&lt;/object&gt;&lt;object type=&quot;3&quot; unique_id=&quot;10205&quot;&gt;&lt;property id=&quot;20148&quot; value=&quot;5&quot;/&gt;&lt;property id=&quot;20300&quot; value=&quot;Slide 13&quot;/&gt;&lt;property id=&quot;20307&quot; value=&quot;272&quot;/&gt;&lt;/object&gt;&lt;object type=&quot;3&quot; unique_id=&quot;10206&quot;&gt;&lt;property id=&quot;20148&quot; value=&quot;5&quot;/&gt;&lt;property id=&quot;20300&quot; value=&quot;Slide 14 - &amp;quot;Suggestions?&amp;quot;&quot;/&gt;&lt;property id=&quot;20307&quot; value=&quot;273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712</TotalTime>
  <Words>127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A Public Friendly Approach to Sharing Water Quality Data</vt:lpstr>
      <vt:lpstr>Overview</vt:lpstr>
      <vt:lpstr>SJRBC Water Monitoring Program</vt:lpstr>
      <vt:lpstr>Parameters</vt:lpstr>
      <vt:lpstr>So…..now what? </vt:lpstr>
      <vt:lpstr>So…..now what? </vt:lpstr>
      <vt:lpstr>So…..now what? </vt:lpstr>
      <vt:lpstr>Slide 8</vt:lpstr>
      <vt:lpstr>Slide 9</vt:lpstr>
      <vt:lpstr>Slide 10</vt:lpstr>
      <vt:lpstr>Slide 11</vt:lpstr>
      <vt:lpstr>Slide 12</vt:lpstr>
      <vt:lpstr>Slide 13</vt:lpstr>
      <vt:lpstr>Suggestions?</vt:lpstr>
    </vt:vector>
  </TitlesOfParts>
  <Company>MACOG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Joseph River Basin Filter Strip Initiative</dc:title>
  <dc:creator>Jeremy Reiman</dc:creator>
  <cp:lastModifiedBy>zdripps</cp:lastModifiedBy>
  <cp:revision>77</cp:revision>
  <dcterms:created xsi:type="dcterms:W3CDTF">2015-01-27T15:58:25Z</dcterms:created>
  <dcterms:modified xsi:type="dcterms:W3CDTF">2015-05-18T21:13:24Z</dcterms:modified>
</cp:coreProperties>
</file>